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6" r:id="rId3"/>
    <p:sldId id="268" r:id="rId4"/>
    <p:sldId id="269" r:id="rId5"/>
    <p:sldId id="270" r:id="rId6"/>
    <p:sldId id="271" r:id="rId7"/>
    <p:sldId id="272" r:id="rId8"/>
    <p:sldId id="274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43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6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38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4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0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56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564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116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85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1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A743B-6F7B-489C-A531-2C7ED820C79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73BDD-A029-4A4E-92C4-2DEA140C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9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ohmymag.com/animaux/ces-deux-chiens-decouvrent-la-creme-glacee-comment-vont-ils-reagir_art78649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funny crocod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78581" y="762000"/>
            <a:ext cx="658090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/>
              <a:t>est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ouverte</a:t>
            </a:r>
            <a:r>
              <a:rPr lang="en-US" sz="4400" b="1" dirty="0" smtClean="0"/>
              <a:t> – </a:t>
            </a:r>
            <a:r>
              <a:rPr lang="en-US" sz="4400" b="1" dirty="0" smtClean="0">
                <a:solidFill>
                  <a:srgbClr val="00B0F0"/>
                </a:solidFill>
              </a:rPr>
              <a:t>is open</a:t>
            </a:r>
          </a:p>
          <a:p>
            <a:endParaRPr lang="en-US" sz="4400" b="1" dirty="0" smtClean="0"/>
          </a:p>
          <a:p>
            <a:r>
              <a:rPr lang="en-US" sz="4400" b="1" dirty="0" err="1" smtClean="0"/>
              <a:t>est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fermé</a:t>
            </a:r>
            <a:r>
              <a:rPr lang="en-US" sz="4400" b="1" dirty="0" smtClean="0"/>
              <a:t> – </a:t>
            </a:r>
            <a:r>
              <a:rPr lang="en-US" sz="4400" b="1" dirty="0" smtClean="0">
                <a:solidFill>
                  <a:srgbClr val="00B0F0"/>
                </a:solidFill>
              </a:rPr>
              <a:t>is closed</a:t>
            </a:r>
          </a:p>
          <a:p>
            <a:endParaRPr lang="en-US" sz="4400" b="1" dirty="0" smtClean="0"/>
          </a:p>
          <a:p>
            <a:r>
              <a:rPr lang="en-US" sz="4400" b="1" dirty="0" err="1" smtClean="0"/>
              <a:t>est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dans</a:t>
            </a:r>
            <a:r>
              <a:rPr lang="en-US" sz="4400" b="1" dirty="0" smtClean="0"/>
              <a:t> – </a:t>
            </a:r>
            <a:r>
              <a:rPr lang="en-US" sz="4400" b="1" dirty="0" smtClean="0">
                <a:solidFill>
                  <a:srgbClr val="00B0F0"/>
                </a:solidFill>
              </a:rPr>
              <a:t>is in </a:t>
            </a:r>
          </a:p>
          <a:p>
            <a:endParaRPr lang="en-US" sz="4400" b="1" dirty="0" smtClean="0"/>
          </a:p>
          <a:p>
            <a:r>
              <a:rPr lang="en-US" sz="4400" b="1" dirty="0" err="1" smtClean="0"/>
              <a:t>veut</a:t>
            </a:r>
            <a:r>
              <a:rPr lang="en-US" sz="4400" b="1" dirty="0" smtClean="0"/>
              <a:t> manger – </a:t>
            </a:r>
            <a:r>
              <a:rPr lang="en-US" sz="4400" b="1" dirty="0" smtClean="0">
                <a:solidFill>
                  <a:srgbClr val="00B0F0"/>
                </a:solidFill>
              </a:rPr>
              <a:t>wants to eat</a:t>
            </a:r>
            <a:endParaRPr lang="en-US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5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Image result for girl splashing water on bo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6"/>
          <a:stretch/>
        </p:blipFill>
        <p:spPr bwMode="auto">
          <a:xfrm>
            <a:off x="1462135" y="365125"/>
            <a:ext cx="9267730" cy="610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983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chien mange de la gl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52879"/>
            <a:ext cx="10984086" cy="617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6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293"/>
            <a:ext cx="11955124" cy="67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32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59" y="152595"/>
            <a:ext cx="11926541" cy="670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36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53" y="0"/>
            <a:ext cx="11904163" cy="669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98" y="191846"/>
            <a:ext cx="11411404" cy="641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206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29" y="140287"/>
            <a:ext cx="11698514" cy="657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18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95" y="241105"/>
            <a:ext cx="11549677" cy="649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58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21</Words>
  <Application>Microsoft Office PowerPoint</Application>
  <PresentationFormat>Widescreen</PresentationFormat>
  <Paragraphs>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12</cp:revision>
  <dcterms:created xsi:type="dcterms:W3CDTF">2016-09-15T11:43:26Z</dcterms:created>
  <dcterms:modified xsi:type="dcterms:W3CDTF">2016-09-23T12:37:41Z</dcterms:modified>
</cp:coreProperties>
</file>